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42" r:id="rId2"/>
    <p:sldId id="344" r:id="rId3"/>
    <p:sldId id="301" r:id="rId4"/>
    <p:sldId id="327" r:id="rId5"/>
    <p:sldId id="330" r:id="rId6"/>
    <p:sldId id="328" r:id="rId7"/>
    <p:sldId id="332" r:id="rId8"/>
    <p:sldId id="331" r:id="rId9"/>
    <p:sldId id="329" r:id="rId10"/>
    <p:sldId id="343" r:id="rId11"/>
    <p:sldId id="345" r:id="rId12"/>
    <p:sldId id="333" r:id="rId13"/>
    <p:sldId id="335" r:id="rId14"/>
    <p:sldId id="26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00"/>
    <a:srgbClr val="003300"/>
    <a:srgbClr val="B2B2B2"/>
    <a:srgbClr val="808080"/>
    <a:srgbClr val="3333FF"/>
    <a:srgbClr val="9933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7491" autoAdjust="0"/>
  </p:normalViewPr>
  <p:slideViewPr>
    <p:cSldViewPr>
      <p:cViewPr>
        <p:scale>
          <a:sx n="89" d="100"/>
          <a:sy n="89" d="100"/>
        </p:scale>
        <p:origin x="-12" y="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42C2009-D4D7-4C22-AFAA-FD7926D3B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AD8EAC0-E1E7-4DA8-AB0B-9A0058511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8212728-C1D8-4C85-8FED-AF1647332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3B7A8-A848-44BC-8C08-38A3CD4126C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985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E12D42-210C-4F18-B1AD-4B9E5DCCF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DAB5CA3-1826-4614-A980-5F535A403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309F249-945D-4D6F-AB08-CCDD2B557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1D342-5A6C-43A8-8B6B-520D0D30095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12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605C30F-C1C7-4EA4-96FC-109805C8C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C5501BC-0DB7-4868-8785-DD7B6D13C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11A59C0-36F6-404A-967B-83419FE1E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A6081-0F91-478B-91D8-241C8E6027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375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49911E9-B5E1-4015-A70B-A675076E3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098CBF9-F7C4-4691-A2D6-538913E30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57B5C70-28B6-436E-B811-1119C660D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F40DC-F392-41F3-9C4C-C40A43ADA8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875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C0547D6-EDC2-44F9-84C8-1AD6D0F8F1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A55FB68-D0E4-437C-8151-73E190046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0164962-EFBD-4961-AC91-D3692B87E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490A4-A9DF-45E2-96B5-436843E80C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069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291CD79-054F-46CF-9131-8610E75AA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8BF69E8-A467-4B07-9EE5-AF64D60FD3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325006E-C0D2-4F78-BCB8-88141E342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54C9E-AE22-4834-A56B-AFA46F32DB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3405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2844A6F-8D3C-4B65-871E-92F3D8C094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4F672E2-1597-4133-9CF7-037A196BD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C98E4F6-CC1D-4CA9-8448-F1072FC68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FA5BA-FCF3-4B61-BD0F-E04A89AE3F4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51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32E358C-9E73-4065-9D5F-3EB96FE77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1C38DE5-CA6C-424A-883D-369855704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5ABD389-6EB7-46A4-BEE0-256EF1809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DB29E-E96F-41A5-BCFD-3BCFE9FD05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976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91B0EC8-7E84-4B56-B47D-51F6B4C88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0EFE705-F194-424C-9FB3-8B00690C2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AF754CF-A0FA-489F-B42C-F86F71EDF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A71B2-58E1-4F90-82CA-9B8349DF8F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563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AF88DF6-FB12-459B-BC7F-F5864E3EA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164584A8-AC29-4E5B-AE4C-AFB370BAC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61C9A5F-CC76-4CDA-AB12-D421799B1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EA6D0-A30F-48F5-8F3D-B209D9E04B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912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D30994-ADE0-486E-A49E-B85099CBD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6B2C4E-F142-4646-A2A8-CB1D616E9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B07E2A-B1C1-4D7E-9E45-1046AEDA70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454FE-22F4-4D45-AD01-C62EE090C1B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1677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408D7C-E640-4833-9686-3067BC8BF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C3FF8DE-7CBA-49BE-8EDC-301469E72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E13120-5AA4-4994-9DBD-AE734677D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6EF02-314C-4D0C-861C-61FCB1E0660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211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BBA9A2A3-2C76-4642-9D2D-A132EBB02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9126D192-5D74-47C7-8A28-50591AB54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="" xmlns:a16="http://schemas.microsoft.com/office/drawing/2014/main" id="{92FB93B4-B199-47E0-B2C8-3D0D0CB182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>
            <a:extLst>
              <a:ext uri="{FF2B5EF4-FFF2-40B4-BE49-F238E27FC236}">
                <a16:creationId xmlns="" xmlns:a16="http://schemas.microsoft.com/office/drawing/2014/main" id="{39D9AEAA-58C1-4F20-AB98-1597B34281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>
            <a:extLst>
              <a:ext uri="{FF2B5EF4-FFF2-40B4-BE49-F238E27FC236}">
                <a16:creationId xmlns="" xmlns:a16="http://schemas.microsoft.com/office/drawing/2014/main" id="{C6E7ACB4-F959-4541-915B-968336C120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316ECF-6EB5-420C-A024-43265BE92CF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4.png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4.png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4.png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7.png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AutoShape 4" descr="Bài tập ôn tập diện tích hình bình hành-hình thoi - Quiziz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phong-nen-powerpoint-de-thuong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943"/>
            <a:ext cx="9144000" cy="68214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124" y="377932"/>
            <a:ext cx="8271800" cy="12164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67775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 mừng </a:t>
            </a:r>
            <a:r>
              <a:rPr lang="en-US" sz="5400" b="1" cap="none" spc="0" dirty="0" err="1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em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hôm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nay</a:t>
            </a:r>
          </a:p>
          <a:p>
            <a:pPr algn="ctr"/>
            <a:endParaRPr lang="en-US" sz="5400" b="1" cap="none" spc="0" dirty="0">
              <a:ln w="11430"/>
              <a:solidFill>
                <a:srgbClr val="3333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722" y="993393"/>
            <a:ext cx="8371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2335" y="1219036"/>
            <a:ext cx="23586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TOÁN 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8112" y="2405806"/>
            <a:ext cx="722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3300"/>
                </a:solidFill>
                <a:latin typeface="HP001 5 hàng" pitchFamily="34" charset="0"/>
              </a:rPr>
              <a:t>Lớp</a:t>
            </a:r>
            <a:r>
              <a:rPr lang="en-US" sz="4800" b="1" dirty="0">
                <a:solidFill>
                  <a:srgbClr val="003300"/>
                </a:solidFill>
                <a:latin typeface="HP001 5 hàng" pitchFamily="34" charset="0"/>
              </a:rPr>
              <a:t> 1 </a:t>
            </a:r>
            <a:r>
              <a:rPr lang="en-US" sz="4800" b="1" dirty="0">
                <a:solidFill>
                  <a:srgbClr val="002060"/>
                </a:solidFill>
                <a:latin typeface="HP001 5 hàng" pitchFamily="34" charset="0"/>
              </a:rPr>
              <a:t>– </a:t>
            </a:r>
            <a:r>
              <a:rPr lang="en-US" sz="4800" b="1" dirty="0" err="1">
                <a:solidFill>
                  <a:srgbClr val="7030A0"/>
                </a:solidFill>
                <a:latin typeface="HP001 5 hàng" pitchFamily="34" charset="0"/>
              </a:rPr>
              <a:t>Tuần</a:t>
            </a:r>
            <a:r>
              <a:rPr lang="en-US" sz="4800" b="1" dirty="0">
                <a:solidFill>
                  <a:srgbClr val="7030A0"/>
                </a:solidFill>
                <a:latin typeface="HP001 5 hàng" pitchFamily="34" charset="0"/>
              </a:rPr>
              <a:t> 7</a:t>
            </a:r>
            <a:r>
              <a:rPr lang="en-US" sz="4800" b="1" dirty="0" smtClean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4800" b="1" dirty="0">
                <a:latin typeface="HP001 5 hàng" pitchFamily="34" charset="0"/>
              </a:rPr>
              <a:t>– </a:t>
            </a:r>
            <a:r>
              <a:rPr lang="en-US" sz="4800" b="1" dirty="0" err="1" smtClean="0">
                <a:solidFill>
                  <a:srgbClr val="002060"/>
                </a:solidFill>
                <a:latin typeface="HP001 5 hàng" pitchFamily="34" charset="0"/>
              </a:rPr>
              <a:t>Thứ</a:t>
            </a:r>
            <a:r>
              <a:rPr lang="en-US" sz="4800" b="1" dirty="0" smtClean="0">
                <a:solidFill>
                  <a:srgbClr val="002060"/>
                </a:solidFill>
                <a:latin typeface="HP001 5 hàng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HP001 5 hàng" pitchFamily="34" charset="0"/>
              </a:rPr>
              <a:t>tư</a:t>
            </a:r>
            <a:endParaRPr lang="en-US" sz="4800" b="1" dirty="0">
              <a:solidFill>
                <a:srgbClr val="002060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1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4635500"/>
            <a:ext cx="247808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04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07331" y="1368861"/>
            <a:ext cx="6629400" cy="152400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THƯ GIÃN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8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007F8E-CB3C-4D09-B5D1-3A751946E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525"/>
            <a:ext cx="9144000" cy="3686949"/>
          </a:xfrm>
          <a:prstGeom prst="rect">
            <a:avLst/>
          </a:prstGeom>
        </p:spPr>
      </p:pic>
      <p:graphicFrame>
        <p:nvGraphicFramePr>
          <p:cNvPr id="4" name="Object 13">
            <a:extLst>
              <a:ext uri="{FF2B5EF4-FFF2-40B4-BE49-F238E27FC236}">
                <a16:creationId xmlns="" xmlns:a16="http://schemas.microsoft.com/office/drawing/2014/main" id="{10EC42BD-1D55-4C1A-A532-3AED594E9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r:id="rId4" imgW="1278331" imgH="1273759" progId="MS_ClipArt_Gallery">
                  <p:embed/>
                </p:oleObj>
              </mc:Choice>
              <mc:Fallback>
                <p:oleObj r:id="rId4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6" descr="POINSET2">
            <a:extLst>
              <a:ext uri="{FF2B5EF4-FFF2-40B4-BE49-F238E27FC236}">
                <a16:creationId xmlns="" xmlns:a16="http://schemas.microsoft.com/office/drawing/2014/main" id="{71372F46-CCC8-4BEF-81D9-D3082B4A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2963" y="17733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2574346-661C-4207-9B28-78BD362D151B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7" name="Picture 79" descr="597876oto1c630fc">
              <a:extLst>
                <a:ext uri="{FF2B5EF4-FFF2-40B4-BE49-F238E27FC236}">
                  <a16:creationId xmlns="" xmlns:a16="http://schemas.microsoft.com/office/drawing/2014/main" id="{E71041CE-8DBE-47FF-83D9-E0C600FA883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9" descr="597876oto1c630fc">
              <a:extLst>
                <a:ext uri="{FF2B5EF4-FFF2-40B4-BE49-F238E27FC236}">
                  <a16:creationId xmlns="" xmlns:a16="http://schemas.microsoft.com/office/drawing/2014/main" id="{65AA3E68-AFF0-4794-B899-D0A6176C2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6" descr="1550187og9nx7ndt2">
              <a:extLst>
                <a:ext uri="{FF2B5EF4-FFF2-40B4-BE49-F238E27FC236}">
                  <a16:creationId xmlns="" xmlns:a16="http://schemas.microsoft.com/office/drawing/2014/main" id="{76BC90B5-C54B-4D3A-BA23-BDDBDFAB58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F29B8A0-13E8-4A87-AEBD-DBF6271CA389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1" name="Picture 79" descr="597876oto1c630fc">
              <a:extLst>
                <a:ext uri="{FF2B5EF4-FFF2-40B4-BE49-F238E27FC236}">
                  <a16:creationId xmlns="" xmlns:a16="http://schemas.microsoft.com/office/drawing/2014/main" id="{A62A0C08-12B5-481E-881C-F04D9A7D5F2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CF0AAAD4-C0D4-46DD-9E7C-7BA18CF67C5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6" descr="1550187og9nx7ndt2">
              <a:extLst>
                <a:ext uri="{FF2B5EF4-FFF2-40B4-BE49-F238E27FC236}">
                  <a16:creationId xmlns="" xmlns:a16="http://schemas.microsoft.com/office/drawing/2014/main" id="{44DBB1C3-793F-4630-80A5-C8EAB4435D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19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67A851-93FC-4F8A-BF94-DE80A1FD7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7"/>
          <a:stretch/>
        </p:blipFill>
        <p:spPr>
          <a:xfrm>
            <a:off x="457200" y="123459"/>
            <a:ext cx="7924800" cy="66110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18AF1EF-40FF-43C7-99C0-D1D2C2BFB79B}"/>
              </a:ext>
            </a:extLst>
          </p:cNvPr>
          <p:cNvSpPr/>
          <p:nvPr/>
        </p:nvSpPr>
        <p:spPr>
          <a:xfrm>
            <a:off x="5791200" y="2590800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353D78-0BAA-490D-AE98-990B33B1B6A1}"/>
              </a:ext>
            </a:extLst>
          </p:cNvPr>
          <p:cNvSpPr/>
          <p:nvPr/>
        </p:nvSpPr>
        <p:spPr>
          <a:xfrm>
            <a:off x="5791200" y="5411101"/>
            <a:ext cx="7553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9</a:t>
            </a:r>
          </a:p>
        </p:txBody>
      </p:sp>
      <p:graphicFrame>
        <p:nvGraphicFramePr>
          <p:cNvPr id="9" name="Object 13">
            <a:extLst>
              <a:ext uri="{FF2B5EF4-FFF2-40B4-BE49-F238E27FC236}">
                <a16:creationId xmlns="" xmlns:a16="http://schemas.microsoft.com/office/drawing/2014/main" id="{612F72F0-405B-4A2E-A0C8-DC71059126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2" r:id="rId4" imgW="1278331" imgH="1273759" progId="MS_ClipArt_Gallery">
                  <p:embed/>
                </p:oleObj>
              </mc:Choice>
              <mc:Fallback>
                <p:oleObj r:id="rId4" imgW="1278331" imgH="1273759" progId="MS_ClipArt_Gallery">
                  <p:embed/>
                  <p:pic>
                    <p:nvPicPr>
                      <p:cNvPr id="4" name="Object 13">
                        <a:extLst>
                          <a:ext uri="{FF2B5EF4-FFF2-40B4-BE49-F238E27FC236}">
                            <a16:creationId xmlns="" xmlns:a16="http://schemas.microsoft.com/office/drawing/2014/main" id="{A346AB5E-420E-45DF-9F27-EC202A3BC4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6" descr="POINSET2">
            <a:extLst>
              <a:ext uri="{FF2B5EF4-FFF2-40B4-BE49-F238E27FC236}">
                <a16:creationId xmlns="" xmlns:a16="http://schemas.microsoft.com/office/drawing/2014/main" id="{0DCC1FE5-50DD-458A-8D93-6694BF94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2963" y="17733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446539C-1039-40BE-8B25-267B5BDD6927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EA555C59-B1A1-4ED1-8408-3325DFCE94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9" descr="597876oto1c630fc">
              <a:extLst>
                <a:ext uri="{FF2B5EF4-FFF2-40B4-BE49-F238E27FC236}">
                  <a16:creationId xmlns="" xmlns:a16="http://schemas.microsoft.com/office/drawing/2014/main" id="{37A73B2E-D1AD-499D-ACE3-A0CFAC0A87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6" descr="1550187og9nx7ndt2">
              <a:extLst>
                <a:ext uri="{FF2B5EF4-FFF2-40B4-BE49-F238E27FC236}">
                  <a16:creationId xmlns="" xmlns:a16="http://schemas.microsoft.com/office/drawing/2014/main" id="{E8CDB506-9B2D-4D5F-A3CD-43EEFCD6779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C7B9BE1-AA61-4B01-9CEC-9B0154C8F8FC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6" name="Picture 79" descr="597876oto1c630fc">
              <a:extLst>
                <a:ext uri="{FF2B5EF4-FFF2-40B4-BE49-F238E27FC236}">
                  <a16:creationId xmlns="" xmlns:a16="http://schemas.microsoft.com/office/drawing/2014/main" id="{6FEFAFB1-1E54-425C-8443-2171BB27E6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9" descr="597876oto1c630fc">
              <a:extLst>
                <a:ext uri="{FF2B5EF4-FFF2-40B4-BE49-F238E27FC236}">
                  <a16:creationId xmlns="" xmlns:a16="http://schemas.microsoft.com/office/drawing/2014/main" id="{185BB57D-41B1-4FE7-9F77-19C2691ACD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6" descr="1550187og9nx7ndt2">
              <a:extLst>
                <a:ext uri="{FF2B5EF4-FFF2-40B4-BE49-F238E27FC236}">
                  <a16:creationId xmlns="" xmlns:a16="http://schemas.microsoft.com/office/drawing/2014/main" id="{D028CE5B-221D-4811-8EC2-AC1F60856AF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59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3FE2D6-888D-4D16-A9C2-787A3216F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21066"/>
          <a:stretch/>
        </p:blipFill>
        <p:spPr>
          <a:xfrm>
            <a:off x="228600" y="381000"/>
            <a:ext cx="8279882" cy="6324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6DBB17-2A23-484A-A444-946E1FA7ACA1}"/>
              </a:ext>
            </a:extLst>
          </p:cNvPr>
          <p:cNvSpPr/>
          <p:nvPr/>
        </p:nvSpPr>
        <p:spPr>
          <a:xfrm>
            <a:off x="4953000" y="1828800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8D7FE1-50A7-4101-BECB-D2CFD71DD67C}"/>
              </a:ext>
            </a:extLst>
          </p:cNvPr>
          <p:cNvSpPr/>
          <p:nvPr/>
        </p:nvSpPr>
        <p:spPr>
          <a:xfrm>
            <a:off x="4667665" y="5201723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</a:p>
        </p:txBody>
      </p:sp>
      <p:graphicFrame>
        <p:nvGraphicFramePr>
          <p:cNvPr id="9" name="Object 13">
            <a:extLst>
              <a:ext uri="{FF2B5EF4-FFF2-40B4-BE49-F238E27FC236}">
                <a16:creationId xmlns="" xmlns:a16="http://schemas.microsoft.com/office/drawing/2014/main" id="{79AA37E9-D079-4A05-B45C-53210D4ED8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r:id="rId4" imgW="1278331" imgH="1273759" progId="MS_ClipArt_Gallery">
                  <p:embed/>
                </p:oleObj>
              </mc:Choice>
              <mc:Fallback>
                <p:oleObj r:id="rId4" imgW="1278331" imgH="1273759" progId="MS_ClipArt_Gallery">
                  <p:embed/>
                  <p:pic>
                    <p:nvPicPr>
                      <p:cNvPr id="4" name="Object 13">
                        <a:extLst>
                          <a:ext uri="{FF2B5EF4-FFF2-40B4-BE49-F238E27FC236}">
                            <a16:creationId xmlns="" xmlns:a16="http://schemas.microsoft.com/office/drawing/2014/main" id="{A346AB5E-420E-45DF-9F27-EC202A3BC4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6" descr="POINSET2">
            <a:extLst>
              <a:ext uri="{FF2B5EF4-FFF2-40B4-BE49-F238E27FC236}">
                <a16:creationId xmlns="" xmlns:a16="http://schemas.microsoft.com/office/drawing/2014/main" id="{B989EB4B-96FD-4AA3-A3E9-CC41537B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2963" y="17733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27AB5D7-9160-4B29-8963-654F2481DCE6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D9EAD8FD-69CD-43EC-A6D6-FF1956B4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9" descr="597876oto1c630fc">
              <a:extLst>
                <a:ext uri="{FF2B5EF4-FFF2-40B4-BE49-F238E27FC236}">
                  <a16:creationId xmlns="" xmlns:a16="http://schemas.microsoft.com/office/drawing/2014/main" id="{637B81AA-09BA-4377-80A9-D32C79D12E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6" descr="1550187og9nx7ndt2">
              <a:extLst>
                <a:ext uri="{FF2B5EF4-FFF2-40B4-BE49-F238E27FC236}">
                  <a16:creationId xmlns="" xmlns:a16="http://schemas.microsoft.com/office/drawing/2014/main" id="{E292F585-1CB1-4F18-ADEC-2AA33E5DEB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6CE26F7-C18D-490C-BEAB-0DDCA2A85CF4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6" name="Picture 79" descr="597876oto1c630fc">
              <a:extLst>
                <a:ext uri="{FF2B5EF4-FFF2-40B4-BE49-F238E27FC236}">
                  <a16:creationId xmlns="" xmlns:a16="http://schemas.microsoft.com/office/drawing/2014/main" id="{4A21FE37-CDFC-471A-A51F-1134CD947D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9" descr="597876oto1c630fc">
              <a:extLst>
                <a:ext uri="{FF2B5EF4-FFF2-40B4-BE49-F238E27FC236}">
                  <a16:creationId xmlns="" xmlns:a16="http://schemas.microsoft.com/office/drawing/2014/main" id="{93725C0A-A887-403C-8E7C-2CB2491FAD5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6" descr="1550187og9nx7ndt2">
              <a:extLst>
                <a:ext uri="{FF2B5EF4-FFF2-40B4-BE49-F238E27FC236}">
                  <a16:creationId xmlns="" xmlns:a16="http://schemas.microsoft.com/office/drawing/2014/main" id="{59ABB926-FB86-45C3-8FE6-0AA2326727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52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17278" y="1752245"/>
            <a:ext cx="890944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Chúc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các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con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chăm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ngoan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,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học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giỏi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. </a:t>
            </a:r>
          </a:p>
        </p:txBody>
      </p:sp>
      <p:graphicFrame>
        <p:nvGraphicFramePr>
          <p:cNvPr id="4" name="Object 13">
            <a:extLst>
              <a:ext uri="{FF2B5EF4-FFF2-40B4-BE49-F238E27FC236}">
                <a16:creationId xmlns="" xmlns:a16="http://schemas.microsoft.com/office/drawing/2014/main" id="{5B33F5EC-00EA-4B86-AB2B-3D047DE4C9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r:id="rId4" imgW="1278331" imgH="1273759" progId="MS_ClipArt_Gallery">
                  <p:embed/>
                </p:oleObj>
              </mc:Choice>
              <mc:Fallback>
                <p:oleObj r:id="rId4" imgW="1278331" imgH="1273759" progId="MS_ClipArt_Gallery">
                  <p:embed/>
                  <p:pic>
                    <p:nvPicPr>
                      <p:cNvPr id="4" name="Object 13">
                        <a:extLst>
                          <a:ext uri="{FF2B5EF4-FFF2-40B4-BE49-F238E27FC236}">
                            <a16:creationId xmlns="" xmlns:a16="http://schemas.microsoft.com/office/drawing/2014/main" id="{5B33F5EC-00EA-4B86-AB2B-3D047DE4C9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6" descr="POINSET2">
            <a:extLst>
              <a:ext uri="{FF2B5EF4-FFF2-40B4-BE49-F238E27FC236}">
                <a16:creationId xmlns="" xmlns:a16="http://schemas.microsoft.com/office/drawing/2014/main" id="{ECF36DB4-D915-4764-9A83-90940553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2963" y="17733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6B41B78-C935-4893-8634-A890EC5A5FBE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7" name="Picture 79" descr="597876oto1c630fc">
              <a:extLst>
                <a:ext uri="{FF2B5EF4-FFF2-40B4-BE49-F238E27FC236}">
                  <a16:creationId xmlns="" xmlns:a16="http://schemas.microsoft.com/office/drawing/2014/main" id="{BFFE33AC-25C3-445E-AA77-CD2C8C59BA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9" descr="597876oto1c630fc">
              <a:extLst>
                <a:ext uri="{FF2B5EF4-FFF2-40B4-BE49-F238E27FC236}">
                  <a16:creationId xmlns="" xmlns:a16="http://schemas.microsoft.com/office/drawing/2014/main" id="{15C440AF-2B3C-454E-9448-958207BFE2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6" descr="1550187og9nx7ndt2">
              <a:extLst>
                <a:ext uri="{FF2B5EF4-FFF2-40B4-BE49-F238E27FC236}">
                  <a16:creationId xmlns="" xmlns:a16="http://schemas.microsoft.com/office/drawing/2014/main" id="{D40A7C8D-3063-4248-B8E4-3A6B6A5F5D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6940E22-4A55-48F8-B031-920EB4715385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1" name="Picture 79" descr="597876oto1c630fc">
              <a:extLst>
                <a:ext uri="{FF2B5EF4-FFF2-40B4-BE49-F238E27FC236}">
                  <a16:creationId xmlns="" xmlns:a16="http://schemas.microsoft.com/office/drawing/2014/main" id="{5DDAD3C8-C456-4FD3-B8D1-F3D60D9DC6F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902F8FFF-7146-40AB-8BF8-1ECEAE3048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6" descr="1550187og9nx7ndt2">
              <a:extLst>
                <a:ext uri="{FF2B5EF4-FFF2-40B4-BE49-F238E27FC236}">
                  <a16:creationId xmlns="" xmlns:a16="http://schemas.microsoft.com/office/drawing/2014/main" id="{BE987C58-AA60-415E-9E2E-FB9A06EEC58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4558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16"/>
          <p:cNvSpPr txBox="1">
            <a:spLocks noChangeArrowheads="1"/>
          </p:cNvSpPr>
          <p:nvPr/>
        </p:nvSpPr>
        <p:spPr bwMode="auto">
          <a:xfrm>
            <a:off x="838200" y="2085975"/>
            <a:ext cx="2057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3</a:t>
            </a:r>
            <a:r>
              <a:rPr lang="en-US" sz="2800" b="1" dirty="0" smtClean="0"/>
              <a:t>  </a:t>
            </a:r>
            <a:r>
              <a:rPr lang="en-US" sz="2800" b="1" dirty="0"/>
              <a:t>+  0</a:t>
            </a:r>
            <a:r>
              <a:rPr lang="en-US" sz="2800" b="1" dirty="0" smtClean="0"/>
              <a:t> </a:t>
            </a:r>
            <a:r>
              <a:rPr lang="en-US" sz="2800" b="1" dirty="0"/>
              <a:t>=</a:t>
            </a:r>
          </a:p>
        </p:txBody>
      </p:sp>
      <p:sp>
        <p:nvSpPr>
          <p:cNvPr id="11269" name="TextBox 18"/>
          <p:cNvSpPr txBox="1">
            <a:spLocks noChangeArrowheads="1"/>
          </p:cNvSpPr>
          <p:nvPr/>
        </p:nvSpPr>
        <p:spPr bwMode="auto">
          <a:xfrm>
            <a:off x="820738" y="3487738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1</a:t>
            </a:r>
            <a:r>
              <a:rPr lang="en-US" sz="2800" b="1" dirty="0" smtClean="0"/>
              <a:t>  </a:t>
            </a:r>
            <a:r>
              <a:rPr lang="en-US" sz="2800" b="1" dirty="0"/>
              <a:t>+  3</a:t>
            </a:r>
            <a:r>
              <a:rPr lang="en-US" sz="2800" b="1" dirty="0" smtClean="0"/>
              <a:t>  </a:t>
            </a:r>
            <a:r>
              <a:rPr lang="en-US" sz="2800" b="1" dirty="0"/>
              <a:t>=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62200" y="2058988"/>
            <a:ext cx="45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62200" y="344011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3581400" y="206375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3333FF"/>
                </a:solidFill>
              </a:rPr>
              <a:t>2</a:t>
            </a:r>
            <a:r>
              <a:rPr lang="en-US" sz="2800" b="1" dirty="0" smtClean="0">
                <a:solidFill>
                  <a:srgbClr val="3333FF"/>
                </a:solidFill>
              </a:rPr>
              <a:t>  </a:t>
            </a:r>
            <a:r>
              <a:rPr lang="en-US" sz="2800" b="1" dirty="0">
                <a:solidFill>
                  <a:srgbClr val="3333FF"/>
                </a:solidFill>
              </a:rPr>
              <a:t>+  3</a:t>
            </a:r>
            <a:r>
              <a:rPr lang="en-US" sz="2800" b="1" dirty="0" smtClean="0">
                <a:solidFill>
                  <a:srgbClr val="3333FF"/>
                </a:solidFill>
              </a:rPr>
              <a:t>  </a:t>
            </a:r>
            <a:r>
              <a:rPr lang="en-US" sz="2800" b="1" dirty="0">
                <a:solidFill>
                  <a:srgbClr val="3333FF"/>
                </a:solidFill>
              </a:rPr>
              <a:t>=</a:t>
            </a:r>
          </a:p>
        </p:txBody>
      </p:sp>
      <p:sp>
        <p:nvSpPr>
          <p:cNvPr id="11275" name="TextBox 26"/>
          <p:cNvSpPr txBox="1">
            <a:spLocks noChangeArrowheads="1"/>
          </p:cNvSpPr>
          <p:nvPr/>
        </p:nvSpPr>
        <p:spPr bwMode="auto">
          <a:xfrm>
            <a:off x="3563938" y="34671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CC"/>
                </a:solidFill>
              </a:rPr>
              <a:t>6</a:t>
            </a:r>
            <a:r>
              <a:rPr lang="en-US" sz="2800" b="1" dirty="0" smtClean="0">
                <a:solidFill>
                  <a:srgbClr val="0000CC"/>
                </a:solidFill>
              </a:rPr>
              <a:t>  </a:t>
            </a:r>
            <a:r>
              <a:rPr lang="en-US" sz="2800" b="1" dirty="0">
                <a:solidFill>
                  <a:srgbClr val="0000CC"/>
                </a:solidFill>
              </a:rPr>
              <a:t>+  </a:t>
            </a:r>
            <a:r>
              <a:rPr lang="en-US" sz="2800" b="1" dirty="0" smtClean="0">
                <a:solidFill>
                  <a:srgbClr val="0000CC"/>
                </a:solidFill>
              </a:rPr>
              <a:t>0  </a:t>
            </a:r>
            <a:r>
              <a:rPr lang="en-US" sz="2800" b="1" dirty="0">
                <a:solidFill>
                  <a:srgbClr val="0000CC"/>
                </a:solidFill>
              </a:rPr>
              <a:t>=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105400" y="203676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105400" y="3419475"/>
            <a:ext cx="45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279" name="TextBox 31"/>
          <p:cNvSpPr txBox="1">
            <a:spLocks noChangeArrowheads="1"/>
          </p:cNvSpPr>
          <p:nvPr/>
        </p:nvSpPr>
        <p:spPr bwMode="auto">
          <a:xfrm>
            <a:off x="6477000" y="2112963"/>
            <a:ext cx="2057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0</a:t>
            </a:r>
            <a:r>
              <a:rPr lang="en-US" sz="2800" b="1" dirty="0" smtClean="0"/>
              <a:t>  </a:t>
            </a:r>
            <a:r>
              <a:rPr lang="en-US" sz="2800" b="1" dirty="0"/>
              <a:t>+  </a:t>
            </a:r>
            <a:r>
              <a:rPr lang="en-US" sz="2800" b="1" dirty="0" smtClean="0"/>
              <a:t>1  </a:t>
            </a:r>
            <a:r>
              <a:rPr lang="en-US" sz="2800" b="1" dirty="0"/>
              <a:t>=</a:t>
            </a:r>
          </a:p>
        </p:txBody>
      </p:sp>
      <p:sp>
        <p:nvSpPr>
          <p:cNvPr id="11281" name="TextBox 33"/>
          <p:cNvSpPr txBox="1">
            <a:spLocks noChangeArrowheads="1"/>
          </p:cNvSpPr>
          <p:nvPr/>
        </p:nvSpPr>
        <p:spPr bwMode="auto">
          <a:xfrm>
            <a:off x="6459538" y="35147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1</a:t>
            </a:r>
            <a:r>
              <a:rPr lang="en-US" sz="2800" b="1" dirty="0" smtClean="0"/>
              <a:t>  </a:t>
            </a:r>
            <a:r>
              <a:rPr lang="en-US" sz="2800" b="1" dirty="0"/>
              <a:t>+  2</a:t>
            </a:r>
            <a:r>
              <a:rPr lang="en-US" sz="2800" b="1" dirty="0" smtClean="0"/>
              <a:t>  </a:t>
            </a:r>
            <a:r>
              <a:rPr lang="en-US" sz="2800" b="1" dirty="0"/>
              <a:t>=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001000" y="2085975"/>
            <a:ext cx="45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001000" y="3519418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693579" y="685800"/>
            <a:ext cx="324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KIỂM TRA BÀI CŨ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3755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8" grpId="0"/>
      <p:bldP spid="30" grpId="0"/>
      <p:bldP spid="35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450DFC-5B5F-4C93-A027-7A6D5B3A7034}"/>
              </a:ext>
            </a:extLst>
          </p:cNvPr>
          <p:cNvSpPr txBox="1"/>
          <p:nvPr/>
        </p:nvSpPr>
        <p:spPr>
          <a:xfrm>
            <a:off x="0" y="140543"/>
            <a:ext cx="9144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                 </a:t>
            </a:r>
            <a:r>
              <a:rPr lang="en-US" sz="2800" b="1" dirty="0" err="1" smtClean="0">
                <a:latin typeface="HP001 4 hàng" pitchFamily="34" charset="0"/>
              </a:rPr>
              <a:t>Thứ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tư</a:t>
            </a:r>
            <a:r>
              <a:rPr lang="en-US" sz="2800" b="1" dirty="0">
                <a:latin typeface="HP001 4 hàng" pitchFamily="34" charset="0"/>
              </a:rPr>
              <a:t>, </a:t>
            </a:r>
            <a:r>
              <a:rPr lang="en-US" sz="2800" b="1" dirty="0" err="1">
                <a:latin typeface="HP001 4 hàng" pitchFamily="34" charset="0"/>
              </a:rPr>
              <a:t>ngày</a:t>
            </a:r>
            <a:r>
              <a:rPr lang="en-US" sz="2800" b="1" dirty="0">
                <a:latin typeface="HP001 4 hàng" pitchFamily="34" charset="0"/>
              </a:rPr>
              <a:t> 3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tháng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smtClean="0">
                <a:latin typeface="HP001 4 hàng" pitchFamily="34" charset="0"/>
              </a:rPr>
              <a:t>11 </a:t>
            </a:r>
            <a:r>
              <a:rPr lang="en-US" sz="2800" b="1" dirty="0" err="1">
                <a:latin typeface="HP001 4 hàng" pitchFamily="34" charset="0"/>
              </a:rPr>
              <a:t>năm</a:t>
            </a:r>
            <a:r>
              <a:rPr lang="en-US" sz="2800" b="1" dirty="0">
                <a:latin typeface="HP001 4 hàng" pitchFamily="34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7030A0"/>
                </a:solidFill>
                <a:latin typeface="HP001 4 hàng" pitchFamily="34" charset="0"/>
              </a:rPr>
              <a:t>Toán</a:t>
            </a:r>
            <a:endParaRPr lang="en-US" sz="2800" b="1" u="sng" dirty="0">
              <a:solidFill>
                <a:srgbClr val="7030A0"/>
              </a:solidFill>
              <a:latin typeface="HP001 4 hàng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PHÉP </a:t>
            </a:r>
            <a:r>
              <a:rPr lang="en-US" sz="3600" b="1" dirty="0">
                <a:solidFill>
                  <a:srgbClr val="FF0000"/>
                </a:solidFill>
              </a:rPr>
              <a:t>CỘNG TRONG PHẠM VI 10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( </a:t>
            </a:r>
            <a:r>
              <a:rPr lang="en-US" sz="3600" b="1" dirty="0" err="1" smtClean="0">
                <a:solidFill>
                  <a:srgbClr val="FF0000"/>
                </a:solidFill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</a:rPr>
              <a:t> 1)</a:t>
            </a:r>
            <a:endParaRPr lang="vi-VN" sz="3600" b="1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9F6E69E-F876-43E3-90F4-A54AFE17AFDD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3656B8CE-B22A-423A-B09C-E6FA0F7B6C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9" descr="597876oto1c630fc">
              <a:extLst>
                <a:ext uri="{FF2B5EF4-FFF2-40B4-BE49-F238E27FC236}">
                  <a16:creationId xmlns="" xmlns:a16="http://schemas.microsoft.com/office/drawing/2014/main" id="{221B5F14-3D48-473E-BE22-84B3DFB550E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6" descr="1550187og9nx7ndt2">
              <a:extLst>
                <a:ext uri="{FF2B5EF4-FFF2-40B4-BE49-F238E27FC236}">
                  <a16:creationId xmlns="" xmlns:a16="http://schemas.microsoft.com/office/drawing/2014/main" id="{3CEB924A-9877-4BE0-B337-D859B5D103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2C82FED-B8AF-4A13-95CD-4565704F945A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20" name="Picture 79" descr="597876oto1c630fc">
              <a:extLst>
                <a:ext uri="{FF2B5EF4-FFF2-40B4-BE49-F238E27FC236}">
                  <a16:creationId xmlns="" xmlns:a16="http://schemas.microsoft.com/office/drawing/2014/main" id="{B9009EA5-BDA1-448F-B340-460B1AAB24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9" descr="597876oto1c630fc">
              <a:extLst>
                <a:ext uri="{FF2B5EF4-FFF2-40B4-BE49-F238E27FC236}">
                  <a16:creationId xmlns="" xmlns:a16="http://schemas.microsoft.com/office/drawing/2014/main" id="{07356C31-298E-4571-9F8F-75BB0C199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6" descr="1550187og9nx7ndt2">
              <a:extLst>
                <a:ext uri="{FF2B5EF4-FFF2-40B4-BE49-F238E27FC236}">
                  <a16:creationId xmlns="" xmlns:a16="http://schemas.microsoft.com/office/drawing/2014/main" id="{38552F14-C5D0-4081-AADC-8321F5AE66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92277D-E9FB-4CD4-A160-F3FF2FFA4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43" y="2362200"/>
            <a:ext cx="6710137" cy="451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2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23D67C-8270-4ECB-B2C6-C0367BB5B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2858"/>
            <a:ext cx="8077200" cy="67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F3A1673-0C40-4D98-BC1C-BA59B42D6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68994"/>
            <a:ext cx="7505700" cy="547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86CD451-7A55-4F32-9249-B3A9EF26E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0" t="57228" r="11174" b="9042"/>
          <a:stretch/>
        </p:blipFill>
        <p:spPr>
          <a:xfrm>
            <a:off x="0" y="14068"/>
            <a:ext cx="5029325" cy="17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6AMv3xAMHI6cXqy7zBkVsnyBYQbFXOC">
            <a:hlinkClick r:id="" action="ppaction://media"/>
            <a:extLst>
              <a:ext uri="{FF2B5EF4-FFF2-40B4-BE49-F238E27FC236}">
                <a16:creationId xmlns="" xmlns:a16="http://schemas.microsoft.com/office/drawing/2014/main" id="{0AA577ED-7568-4A79-A14C-5060314E14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0"/>
            <a:ext cx="7836877" cy="4451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707325-12DE-48CD-A113-D1D3758908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0" t="12899" r="3161" b="47349"/>
          <a:stretch/>
        </p:blipFill>
        <p:spPr>
          <a:xfrm>
            <a:off x="1600200" y="4800600"/>
            <a:ext cx="5943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16A137-803C-440A-B5FF-B20714569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20002"/>
            <a:ext cx="6250089" cy="302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B19CD9-2615-4677-BFA7-675B3E26A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16907" r="62748" b="46953"/>
          <a:stretch/>
        </p:blipFill>
        <p:spPr>
          <a:xfrm>
            <a:off x="1143000" y="4114800"/>
            <a:ext cx="6307195" cy="26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E8E283E-E1C0-4B4A-9082-298F364D82A7}"/>
              </a:ext>
            </a:extLst>
          </p:cNvPr>
          <p:cNvGrpSpPr/>
          <p:nvPr/>
        </p:nvGrpSpPr>
        <p:grpSpPr>
          <a:xfrm>
            <a:off x="533400" y="381000"/>
            <a:ext cx="7966034" cy="3736455"/>
            <a:chOff x="533400" y="381000"/>
            <a:chExt cx="7966034" cy="3736455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1FF045B7-B383-45A4-9A95-DA4623C08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604" b="77084"/>
            <a:stretch/>
          </p:blipFill>
          <p:spPr>
            <a:xfrm>
              <a:off x="533400" y="381000"/>
              <a:ext cx="7743827" cy="34184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056D6DD-942A-44D7-937C-8064061C27A3}"/>
                </a:ext>
              </a:extLst>
            </p:cNvPr>
            <p:cNvSpPr/>
            <p:nvPr/>
          </p:nvSpPr>
          <p:spPr>
            <a:xfrm rot="20923773">
              <a:off x="5177896" y="2728463"/>
              <a:ext cx="3321538" cy="1213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FDC569E-D959-43E0-B033-8C6FBAA3F775}"/>
                </a:ext>
              </a:extLst>
            </p:cNvPr>
            <p:cNvSpPr/>
            <p:nvPr/>
          </p:nvSpPr>
          <p:spPr>
            <a:xfrm rot="20923241">
              <a:off x="1805245" y="3355455"/>
              <a:ext cx="3705906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A44670-444A-497C-BDD2-2E112F47A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54673" r="54175" b="6778"/>
          <a:stretch/>
        </p:blipFill>
        <p:spPr>
          <a:xfrm>
            <a:off x="1137433" y="3886200"/>
            <a:ext cx="74485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BD6E83-FAA3-4233-AEAB-F3093A09C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" y="1847629"/>
            <a:ext cx="9126224" cy="3162741"/>
          </a:xfrm>
          <a:prstGeom prst="rect">
            <a:avLst/>
          </a:prstGeom>
        </p:spPr>
      </p:pic>
      <p:graphicFrame>
        <p:nvGraphicFramePr>
          <p:cNvPr id="4" name="Object 13">
            <a:extLst>
              <a:ext uri="{FF2B5EF4-FFF2-40B4-BE49-F238E27FC236}">
                <a16:creationId xmlns="" xmlns:a16="http://schemas.microsoft.com/office/drawing/2014/main" id="{A346AB5E-420E-45DF-9F27-EC202A3BC4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r:id="rId4" imgW="1278331" imgH="1273759" progId="MS_ClipArt_Gallery">
                  <p:embed/>
                </p:oleObj>
              </mc:Choice>
              <mc:Fallback>
                <p:oleObj r:id="rId4" imgW="1278331" imgH="1273759" progId="MS_ClipArt_Gallery">
                  <p:embed/>
                  <p:pic>
                    <p:nvPicPr>
                      <p:cNvPr id="7" name="Object 13">
                        <a:extLst>
                          <a:ext uri="{FF2B5EF4-FFF2-40B4-BE49-F238E27FC236}">
                            <a16:creationId xmlns="" xmlns:a16="http://schemas.microsoft.com/office/drawing/2014/main" id="{2782B0FB-506C-4A18-8F91-196E1B32E2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6" descr="POINSET2">
            <a:extLst>
              <a:ext uri="{FF2B5EF4-FFF2-40B4-BE49-F238E27FC236}">
                <a16:creationId xmlns="" xmlns:a16="http://schemas.microsoft.com/office/drawing/2014/main" id="{EB3F0FC6-B037-4C43-AB71-98685F94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2963" y="17733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5CC9519-76BB-4721-B887-97E383D1E7BB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7" name="Picture 79" descr="597876oto1c630fc">
              <a:extLst>
                <a:ext uri="{FF2B5EF4-FFF2-40B4-BE49-F238E27FC236}">
                  <a16:creationId xmlns="" xmlns:a16="http://schemas.microsoft.com/office/drawing/2014/main" id="{BC39DA9D-F1C9-4871-B971-257F7928D7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9" descr="597876oto1c630fc">
              <a:extLst>
                <a:ext uri="{FF2B5EF4-FFF2-40B4-BE49-F238E27FC236}">
                  <a16:creationId xmlns="" xmlns:a16="http://schemas.microsoft.com/office/drawing/2014/main" id="{C15A353C-2E19-4A2D-AEF2-4DA6FBB1BB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6" descr="1550187og9nx7ndt2">
              <a:extLst>
                <a:ext uri="{FF2B5EF4-FFF2-40B4-BE49-F238E27FC236}">
                  <a16:creationId xmlns="" xmlns:a16="http://schemas.microsoft.com/office/drawing/2014/main" id="{4B7E99EF-08F2-461A-99BB-2552FAD35D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2CEDD5F-A91D-4CF8-A93F-F277377A0BF4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1" name="Picture 79" descr="597876oto1c630fc">
              <a:extLst>
                <a:ext uri="{FF2B5EF4-FFF2-40B4-BE49-F238E27FC236}">
                  <a16:creationId xmlns="" xmlns:a16="http://schemas.microsoft.com/office/drawing/2014/main" id="{A162D260-6FA1-4D3E-9101-DBE54C5588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A8919A7F-B3C3-4111-8D04-0212D2B085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6" descr="1550187og9nx7ndt2">
              <a:extLst>
                <a:ext uri="{FF2B5EF4-FFF2-40B4-BE49-F238E27FC236}">
                  <a16:creationId xmlns="" xmlns:a16="http://schemas.microsoft.com/office/drawing/2014/main" id="{F915D550-B0BA-4619-BAB9-28AED4511E1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61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88</Words>
  <Application>Microsoft Office PowerPoint</Application>
  <PresentationFormat>On-screen Show (4:3)</PresentationFormat>
  <Paragraphs>27</Paragraphs>
  <Slides>14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1_Default Design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21AK22</cp:lastModifiedBy>
  <cp:revision>258</cp:revision>
  <dcterms:created xsi:type="dcterms:W3CDTF">2002-01-01T10:07:35Z</dcterms:created>
  <dcterms:modified xsi:type="dcterms:W3CDTF">2021-11-03T02:43:27Z</dcterms:modified>
</cp:coreProperties>
</file>